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192000" cy="6858000"/>
  <p:notesSz cx="6858000" cy="91440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88960" autoAdjust="0"/>
  </p:normalViewPr>
  <p:slideViewPr>
    <p:cSldViewPr snapToGrid="0">
      <p:cViewPr varScale="1">
        <p:scale>
          <a:sx n="83" d="100"/>
          <a:sy n="83" d="100"/>
        </p:scale>
        <p:origin x="610" y="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96" d="100"/>
          <a:sy n="96" d="100"/>
        </p:scale>
        <p:origin x="289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07AE296-B170-469C-BD18-A411C1643267}" type="datetime1">
              <a:rPr lang="fi-FI" smtClean="0"/>
              <a:t>29.5.2025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FDC7F4F-41CA-4B09-9309-82952A673B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91432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8E050-2ABC-4A48-ABA3-024469CE6DE8}" type="datetime1">
              <a:rPr lang="fi-FI" smtClean="0"/>
              <a:pPr/>
              <a:t>29.5.2025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945297-9661-4111-AC4D-7C1869DFF06C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1929443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F945297-9661-4111-AC4D-7C1869DFF06C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7906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i-FI" noProof="0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5899891F-A4DD-489C-8099-3765A08EF6CD}" type="datetime1">
              <a:rPr lang="fi-FI" noProof="0" smtClean="0"/>
              <a:t>29.5.2025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92FB8604-3E91-4806-A5CC-428F0C480F73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5994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untainen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6D5061-C693-43A7-8AD7-DB16B0DF29A4}" type="datetime1">
              <a:rPr lang="fi-FI" noProof="0" smtClean="0"/>
              <a:t>29.5.2025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2FB8604-3E91-4806-A5CC-428F0C480F7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47525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untainen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00B885-7867-4966-80C8-D5A4E3968308}" type="datetime1">
              <a:rPr lang="fi-FI" noProof="0" smtClean="0"/>
              <a:t>29.5.2025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2FB8604-3E91-4806-A5CC-428F0C480F7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927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6CD7C1-201E-439A-B9AF-E05F52D4C527}" type="datetime1">
              <a:rPr lang="fi-FI" noProof="0" smtClean="0"/>
              <a:t>29.5.2025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2FB8604-3E91-4806-A5CC-428F0C480F7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04277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16FD6B-A076-42B7-BD0D-D9BC8F6066F3}" type="datetime1">
              <a:rPr lang="fi-FI" noProof="0" smtClean="0"/>
              <a:t>29.5.2025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2FB8604-3E91-4806-A5CC-428F0C480F7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2233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6CF353-3BAB-47CE-93D9-7BB08890A5FE}" type="datetime1">
              <a:rPr lang="fi-FI" noProof="0" smtClean="0"/>
              <a:t>29.5.2025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2FB8604-3E91-4806-A5CC-428F0C480F7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31709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9C32F5-0776-4944-8688-6AA1ED2B92A1}" type="datetime1">
              <a:rPr lang="fi-FI" noProof="0" smtClean="0"/>
              <a:t>29.5.2025</a:t>
            </a:fld>
            <a:endParaRPr lang="fi-FI" noProof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2FB8604-3E91-4806-A5CC-428F0C480F7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97020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BBBDE2-D24C-415F-BA9D-54D1DEBB3FEE}" type="datetime1">
              <a:rPr lang="fi-FI" noProof="0" smtClean="0"/>
              <a:t>29.5.2025</a:t>
            </a:fld>
            <a:endParaRPr lang="fi-FI" noProof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2FB8604-3E91-4806-A5CC-428F0C480F7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0559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CFFADA-3A3B-42A8-A7E3-827D4912B89E}" type="datetime1">
              <a:rPr lang="fi-FI" noProof="0" smtClean="0"/>
              <a:t>29.5.2025</a:t>
            </a:fld>
            <a:endParaRPr lang="fi-FI" noProof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2FB8604-3E91-4806-A5CC-428F0C480F7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82059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E22871-B3AA-4670-BB02-9736C068174F}" type="datetime1">
              <a:rPr lang="fi-FI" noProof="0" smtClean="0"/>
              <a:t>29.5.2025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2FB8604-3E91-4806-A5CC-428F0C480F7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1132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Kuvan paikkamerkki 2" descr="Tyhjä paikkamerkki kuvan lisäämistä varten. Napsauta paikkamerkkiä ja valitse kuva, jonka haluat lisätä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2B463C-FD0F-4480-BF0B-809D1CC6A743}" type="datetime1">
              <a:rPr lang="fi-FI" noProof="0" smtClean="0"/>
              <a:t>29.5.2025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2FB8604-3E91-4806-A5CC-428F0C480F7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49434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E3828E2-E3E6-41CE-A571-8ED08A985D3B}" type="datetime1">
              <a:rPr lang="fi-FI" noProof="0" smtClean="0"/>
              <a:t>29.5.2025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2FB8604-3E91-4806-A5CC-428F0C480F73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9556230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uulivoimakansalaisyhdistysry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fi-FI" dirty="0"/>
              <a:t>Tuulivoimapäätösten vastuut ja vaaranpaikat – keskusteluwebinaari 10.6.2025 klo 18.00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fi-FI" dirty="0"/>
              <a:t>Webinaari on tarkoitettu uusille kuntapäättäjille, mutta tervetulleita mukaan ovat myös vanhat konkarit, joita aihe kiinnostaa.</a:t>
            </a:r>
          </a:p>
          <a:p>
            <a:pPr rtl="0"/>
            <a:r>
              <a:rPr lang="fi-FI" dirty="0"/>
              <a:t>Ilmoittaudu webinaariin 8.6. mennessä </a:t>
            </a:r>
            <a:r>
              <a:rPr lang="fi-FI" dirty="0" err="1"/>
              <a:t>email</a:t>
            </a:r>
            <a:r>
              <a:rPr lang="fi-FI" dirty="0"/>
              <a:t>. </a:t>
            </a:r>
            <a:r>
              <a:rPr lang="fi-FI" dirty="0">
                <a:hlinkClick r:id="rId3"/>
              </a:rPr>
              <a:t>tuulivoimakansalaisyhdistysry@gmail.com</a:t>
            </a: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252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ari-suunnittelumalli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50398793_TF03460526_Win32" id="{BE9978FF-CF3A-4211-AD25-5FF9778C7F1C}" vid="{3D38F457-3CCC-490E-9116-5145C6BC84CA}"/>
    </a:ext>
  </a:extLst>
</a:theme>
</file>

<file path=ppt/theme/theme2.xml><?xml version="1.0" encoding="utf-8"?>
<a:theme xmlns:a="http://schemas.openxmlformats.org/drawingml/2006/main" name="Office-teema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Saariaiheiset diat</Template>
  <TotalTime>9</TotalTime>
  <Words>40</Words>
  <Application>Microsoft Office PowerPoint</Application>
  <PresentationFormat>Laajakuva</PresentationFormat>
  <Paragraphs>4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3" baseType="lpstr">
      <vt:lpstr>Arial</vt:lpstr>
      <vt:lpstr>Saari-suunnittelumalli</vt:lpstr>
      <vt:lpstr>Tuulivoimapäätösten vastuut ja vaaranpaikat – keskusteluwebinaari 10.6.2025 klo 18.00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Riitta Lindgren</dc:creator>
  <cp:lastModifiedBy>Riitta Lindgren</cp:lastModifiedBy>
  <cp:revision>2</cp:revision>
  <dcterms:created xsi:type="dcterms:W3CDTF">2025-05-26T06:06:39Z</dcterms:created>
  <dcterms:modified xsi:type="dcterms:W3CDTF">2025-05-29T08:53:53Z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